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4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0" r:id="rId33"/>
    <p:sldId id="291" r:id="rId3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70881-6AEF-45DC-BB28-F740C67DBB62}" type="datetimeFigureOut">
              <a:rPr lang="pl-PL" smtClean="0"/>
              <a:t>2021-03-16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59733-35AA-49A1-90C7-20EE9D366A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0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9FA5-9089-4D0E-9527-628B562A2359}" type="datetimeFigureOut">
              <a:rPr lang="pl-PL" smtClean="0"/>
              <a:t>2021-03-16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63D-3584-4A9C-B9DC-B625072B37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1290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9FA5-9089-4D0E-9527-628B562A2359}" type="datetimeFigureOut">
              <a:rPr lang="pl-PL" smtClean="0"/>
              <a:t>2021-03-16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63D-3584-4A9C-B9DC-B625072B37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1859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9FA5-9089-4D0E-9527-628B562A2359}" type="datetimeFigureOut">
              <a:rPr lang="pl-PL" smtClean="0"/>
              <a:t>2021-03-16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63D-3584-4A9C-B9DC-B625072B37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9700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9FA5-9089-4D0E-9527-628B562A2359}" type="datetimeFigureOut">
              <a:rPr lang="pl-PL" smtClean="0"/>
              <a:t>2021-03-16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63D-3584-4A9C-B9DC-B625072B37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1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9FA5-9089-4D0E-9527-628B562A2359}" type="datetimeFigureOut">
              <a:rPr lang="pl-PL" smtClean="0"/>
              <a:t>2021-03-16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63D-3584-4A9C-B9DC-B625072B37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2916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9FA5-9089-4D0E-9527-628B562A2359}" type="datetimeFigureOut">
              <a:rPr lang="pl-PL" smtClean="0"/>
              <a:t>2021-03-16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63D-3584-4A9C-B9DC-B625072B37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373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9FA5-9089-4D0E-9527-628B562A2359}" type="datetimeFigureOut">
              <a:rPr lang="pl-PL" smtClean="0"/>
              <a:t>2021-03-16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63D-3584-4A9C-B9DC-B625072B37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2362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9FA5-9089-4D0E-9527-628B562A2359}" type="datetimeFigureOut">
              <a:rPr lang="pl-PL" smtClean="0"/>
              <a:t>2021-03-16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63D-3584-4A9C-B9DC-B625072B37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1342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9FA5-9089-4D0E-9527-628B562A2359}" type="datetimeFigureOut">
              <a:rPr lang="pl-PL" smtClean="0"/>
              <a:t>2021-03-16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63D-3584-4A9C-B9DC-B625072B37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858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9FA5-9089-4D0E-9527-628B562A2359}" type="datetimeFigureOut">
              <a:rPr lang="pl-PL" smtClean="0"/>
              <a:t>2021-03-16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63D-3584-4A9C-B9DC-B625072B37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4651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9FA5-9089-4D0E-9527-628B562A2359}" type="datetimeFigureOut">
              <a:rPr lang="pl-PL" smtClean="0"/>
              <a:t>2021-03-16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63D-3584-4A9C-B9DC-B625072B37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2209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49FA5-9089-4D0E-9527-628B562A2359}" type="datetimeFigureOut">
              <a:rPr lang="pl-PL" smtClean="0"/>
              <a:t>2021-03-16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BB63D-3584-4A9C-B9DC-B625072B37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395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" y="-2569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71600" y="5229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l-PL" sz="4800" b="1" dirty="0" smtClean="0"/>
              <a:t>Zima oczami </a:t>
            </a:r>
            <a:r>
              <a:rPr lang="pl-PL" sz="4800" b="1" dirty="0" smtClean="0"/>
              <a:t>uczniów</a:t>
            </a:r>
            <a:br>
              <a:rPr lang="pl-PL" sz="4800" b="1" dirty="0" smtClean="0"/>
            </a:br>
            <a:r>
              <a:rPr lang="pl-PL" sz="4800" b="1" dirty="0" smtClean="0"/>
              <a:t>konkurs fotograficzny </a:t>
            </a:r>
            <a:r>
              <a:rPr lang="pl-PL" sz="4800" b="1" dirty="0" smtClean="0"/>
              <a:t> </a:t>
            </a:r>
            <a:endParaRPr lang="pl-PL" sz="4800" b="1" dirty="0"/>
          </a:p>
        </p:txBody>
      </p:sp>
    </p:spTree>
    <p:extLst>
      <p:ext uri="{BB962C8B-B14F-4D97-AF65-F5344CB8AC3E}">
        <p14:creationId xmlns:p14="http://schemas.microsoft.com/office/powerpoint/2010/main" val="2950662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7241463" y="11663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Karolina </a:t>
            </a:r>
            <a:r>
              <a:rPr lang="pl-PL" dirty="0" err="1" smtClean="0"/>
              <a:t>Nuszel</a:t>
            </a:r>
            <a:r>
              <a:rPr lang="pl-PL" dirty="0" smtClean="0"/>
              <a:t> 1c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92976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6825827" y="11663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Karolina Zawadka 1b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30057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pole tekstowe 5"/>
          <p:cNvSpPr txBox="1"/>
          <p:nvPr/>
        </p:nvSpPr>
        <p:spPr>
          <a:xfrm>
            <a:off x="7113859" y="648866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Konrad </a:t>
            </a:r>
            <a:r>
              <a:rPr lang="pl-PL" dirty="0" err="1" smtClean="0"/>
              <a:t>Elimer</a:t>
            </a:r>
            <a:r>
              <a:rPr lang="pl-PL" dirty="0" smtClean="0"/>
              <a:t> 3c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3508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7371432" y="6211669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Maciej Borys  1e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78376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6634955" y="648866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Magdalena </a:t>
            </a:r>
            <a:r>
              <a:rPr lang="pl-PL" dirty="0" err="1" smtClean="0"/>
              <a:t>Nuszel</a:t>
            </a:r>
            <a:r>
              <a:rPr lang="pl-PL" dirty="0" smtClean="0"/>
              <a:t> 1c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02975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3923928" y="6211668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Maja Wilk 2b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38732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2"/>
            <a:ext cx="9144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6588224" y="648866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Michalina </a:t>
            </a:r>
            <a:r>
              <a:rPr lang="pl-PL" dirty="0" err="1" smtClean="0"/>
              <a:t>Piernicka</a:t>
            </a:r>
            <a:r>
              <a:rPr lang="pl-PL" dirty="0" smtClean="0"/>
              <a:t> 2e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7746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6839744" y="0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Milena Ziółkowska 2b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65402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6" name="pole tekstowe 5"/>
          <p:cNvSpPr txBox="1"/>
          <p:nvPr/>
        </p:nvSpPr>
        <p:spPr>
          <a:xfrm>
            <a:off x="6731224" y="4905"/>
            <a:ext cx="241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Nadia Landowska 1g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5821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6767736" y="5723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Natalia </a:t>
            </a:r>
            <a:r>
              <a:rPr lang="pl-PL" dirty="0" err="1" smtClean="0"/>
              <a:t>Toczyłowska</a:t>
            </a:r>
            <a:r>
              <a:rPr lang="pl-PL" dirty="0" smtClean="0"/>
              <a:t> 1b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23386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" y="20960"/>
            <a:ext cx="9236705" cy="6837040"/>
          </a:xfrm>
        </p:spPr>
      </p:pic>
      <p:sp>
        <p:nvSpPr>
          <p:cNvPr id="7" name="pole tekstowe 6"/>
          <p:cNvSpPr txBox="1"/>
          <p:nvPr/>
        </p:nvSpPr>
        <p:spPr>
          <a:xfrm>
            <a:off x="7213639" y="90479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Adam Grześ 2G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32176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7080501" y="4593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Nela Szymańska 2e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98787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7402069" y="746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Nina Hajduk 2a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58023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7127776" y="11663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Nina Karczewska 1a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7868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" y="0"/>
            <a:ext cx="9144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7308304" y="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Ola </a:t>
            </a:r>
            <a:r>
              <a:rPr lang="pl-PL" dirty="0" err="1" smtClean="0"/>
              <a:t>Elimer</a:t>
            </a:r>
            <a:r>
              <a:rPr lang="pl-PL" dirty="0" smtClean="0"/>
              <a:t> 2e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92692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7415808" y="648866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Sara Dzięgiel 2a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9707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6911752" y="648866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Szymon Żeglarski 2d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2093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7166542" y="4902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Urszula </a:t>
            </a:r>
            <a:r>
              <a:rPr lang="pl-PL" dirty="0" err="1" smtClean="0"/>
              <a:t>Gudel</a:t>
            </a:r>
            <a:r>
              <a:rPr lang="pl-PL" dirty="0" smtClean="0"/>
              <a:t> 2c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01741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6875240" y="1635"/>
            <a:ext cx="226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Wiktoria Wodniak 1g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9980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7002059" y="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Wiktoria </a:t>
            </a:r>
            <a:r>
              <a:rPr lang="pl-PL" dirty="0" err="1" smtClean="0"/>
              <a:t>Rzeszut</a:t>
            </a:r>
            <a:r>
              <a:rPr lang="pl-PL" dirty="0" smtClean="0"/>
              <a:t> 1e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93932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6587208" y="6488668"/>
            <a:ext cx="255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Wojciech Muchowski 2a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8346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" y="0"/>
            <a:ext cx="9129433" cy="6961975"/>
          </a:xfrm>
        </p:spPr>
      </p:pic>
      <p:sp>
        <p:nvSpPr>
          <p:cNvPr id="5" name="pole tekstowe 4"/>
          <p:cNvSpPr txBox="1"/>
          <p:nvPr/>
        </p:nvSpPr>
        <p:spPr>
          <a:xfrm>
            <a:off x="13561" y="18864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Alicja Grodek 2A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5729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7487816" y="645333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Zoja </a:t>
            </a:r>
            <a:r>
              <a:rPr lang="pl-PL" dirty="0" err="1" smtClean="0"/>
              <a:t>Zabiełło</a:t>
            </a:r>
            <a:r>
              <a:rPr lang="pl-PL" dirty="0" smtClean="0"/>
              <a:t> 2a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869063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nowicz</a:t>
            </a:r>
            <a:endParaRPr lang="pl-PL" dirty="0"/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33056"/>
            <a:ext cx="4449572" cy="3124944"/>
          </a:xfrm>
        </p:spPr>
      </p:pic>
      <p:pic>
        <p:nvPicPr>
          <p:cNvPr id="13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"/>
            <a:ext cx="4572000" cy="3738227"/>
          </a:xfrm>
          <a:prstGeom prst="rect">
            <a:avLst/>
          </a:prstGeom>
        </p:spPr>
      </p:pic>
      <p:pic>
        <p:nvPicPr>
          <p:cNvPr id="14" name="Symbol zastępczy zawartości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738228"/>
            <a:ext cx="4896544" cy="3132348"/>
          </a:xfrm>
          <a:prstGeom prst="rect">
            <a:avLst/>
          </a:prstGeom>
        </p:spPr>
      </p:pic>
      <p:pic>
        <p:nvPicPr>
          <p:cNvPr id="15" name="Symbol zastępczy zawartości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886" y="-416886"/>
            <a:ext cx="3738228" cy="457200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6858000" y="3243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Lena </a:t>
            </a:r>
            <a:r>
              <a:rPr lang="pl-PL" dirty="0" err="1" smtClean="0"/>
              <a:t>Wojtanowska</a:t>
            </a:r>
            <a:r>
              <a:rPr lang="pl-PL" dirty="0" smtClean="0"/>
              <a:t> 2e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17344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28" y="1"/>
            <a:ext cx="4379705" cy="3789040"/>
          </a:xfr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0"/>
            <a:ext cx="4788024" cy="3789040"/>
          </a:xfrm>
          <a:prstGeom prst="rect">
            <a:avLst/>
          </a:prstGeom>
        </p:spPr>
      </p:pic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5929"/>
            <a:ext cx="4499992" cy="3194585"/>
          </a:xfrm>
          <a:prstGeom prst="rect">
            <a:avLst/>
          </a:prstGeom>
        </p:spPr>
      </p:pic>
      <p:pic>
        <p:nvPicPr>
          <p:cNvPr id="7" name="Symbol zastępczy zawartości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811844"/>
            <a:ext cx="4640428" cy="363113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764156" y="1814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Piotr </a:t>
            </a:r>
            <a:r>
              <a:rPr lang="pl-PL" dirty="0" err="1" smtClean="0"/>
              <a:t>Januchta</a:t>
            </a:r>
            <a:r>
              <a:rPr lang="pl-PL" dirty="0" smtClean="0"/>
              <a:t>  3f</a:t>
            </a:r>
          </a:p>
        </p:txBody>
      </p:sp>
    </p:spTree>
    <p:extLst>
      <p:ext uri="{BB962C8B-B14F-4D97-AF65-F5344CB8AC3E}">
        <p14:creationId xmlns:p14="http://schemas.microsoft.com/office/powerpoint/2010/main" val="3132665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483768" y="1052736"/>
            <a:ext cx="381642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700" dirty="0" smtClean="0">
                <a:sym typeface="Wingdings" pitchFamily="2" charset="2"/>
              </a:rPr>
              <a:t></a:t>
            </a:r>
            <a:endParaRPr lang="pl-PL" sz="28700" dirty="0"/>
          </a:p>
        </p:txBody>
      </p:sp>
    </p:spTree>
    <p:extLst>
      <p:ext uri="{BB962C8B-B14F-4D97-AF65-F5344CB8AC3E}">
        <p14:creationId xmlns:p14="http://schemas.microsoft.com/office/powerpoint/2010/main" val="132752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7236296" y="5421123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Antonina </a:t>
            </a:r>
            <a:r>
              <a:rPr lang="pl-PL" dirty="0" err="1" smtClean="0"/>
              <a:t>Bellwon</a:t>
            </a:r>
            <a:r>
              <a:rPr lang="pl-PL" dirty="0" smtClean="0"/>
              <a:t> 2D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13716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179512" y="63813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Artur Wojna 2C</a:t>
            </a:r>
          </a:p>
        </p:txBody>
      </p:sp>
    </p:spTree>
    <p:extLst>
      <p:ext uri="{BB962C8B-B14F-4D97-AF65-F5344CB8AC3E}">
        <p14:creationId xmlns:p14="http://schemas.microsoft.com/office/powerpoint/2010/main" val="341472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70"/>
            <a:ext cx="9144000" cy="6885970"/>
          </a:xfrm>
        </p:spPr>
      </p:pic>
      <p:sp>
        <p:nvSpPr>
          <p:cNvPr id="5" name="pole tekstowe 4"/>
          <p:cNvSpPr txBox="1"/>
          <p:nvPr/>
        </p:nvSpPr>
        <p:spPr>
          <a:xfrm>
            <a:off x="7164288" y="6763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Cezary Wróbel 1C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71380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6516216" y="11663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Emilia </a:t>
            </a:r>
            <a:r>
              <a:rPr lang="pl-PL" dirty="0" err="1" smtClean="0"/>
              <a:t>Czecholińska</a:t>
            </a:r>
            <a:r>
              <a:rPr lang="pl-PL" dirty="0" smtClean="0"/>
              <a:t> 2E</a:t>
            </a:r>
          </a:p>
        </p:txBody>
      </p:sp>
    </p:spTree>
    <p:extLst>
      <p:ext uri="{BB962C8B-B14F-4D97-AF65-F5344CB8AC3E}">
        <p14:creationId xmlns:p14="http://schemas.microsoft.com/office/powerpoint/2010/main" val="3555333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2495" y="64886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Filip Karczewski 3F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99218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7022704" y="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Hanna Walczak 1B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229845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98</Words>
  <Application>Microsoft Office PowerPoint</Application>
  <PresentationFormat>Pokaz na ekranie (4:3)</PresentationFormat>
  <Paragraphs>34</Paragraphs>
  <Slides>33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4" baseType="lpstr">
      <vt:lpstr>Motyw pakietu Office</vt:lpstr>
      <vt:lpstr>Zima oczami uczniów konkurs fotograficzny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nowicz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Zima oczami uczniów</dc:title>
  <dc:creator>Karolina</dc:creator>
  <cp:lastModifiedBy>Karolina</cp:lastModifiedBy>
  <cp:revision>9</cp:revision>
  <dcterms:created xsi:type="dcterms:W3CDTF">2021-03-08T18:55:49Z</dcterms:created>
  <dcterms:modified xsi:type="dcterms:W3CDTF">2021-03-16T19:40:40Z</dcterms:modified>
</cp:coreProperties>
</file>